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8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28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openxmlformats.org/officeDocument/2006/relationships/customXml" Target="../customXml/item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ED0207-D4D0-4A26-8096-FBE71281D3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B3CC2A-CBC6-40D0-A8A1-0B64B8E7BA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C453C1-3A7B-41E5-B731-60166BDFF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E51348-9542-430F-B322-E27A51A60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4FE5CC-5A4B-4E6A-9B2B-0165BCEF1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952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8C152-1A72-4401-A944-910948FB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388AE0-43E1-430D-9D07-FE5A966BE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DF18D9-78AC-45D0-A053-426E44B05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7CE81A-0303-439B-90C3-92A68415D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984B6D-6DBA-4C6E-BE66-C7E47A4B2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447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2F20CF4-4E5E-4803-A2D7-AC3751CE38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069CA8-7F0E-4AA0-987A-9AFD1ACC93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CA22FC-4C38-430D-9DF6-1008E5748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2A8E54-E793-479C-A4E3-03AF0E99D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300D60-0FF5-4EEC-AFE4-F3EF1C8C7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245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EF8B86-83D5-4D1C-9DB7-E7FA1A8A3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BF028E-1097-4D9B-BD8D-37B9F97C8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9CD36A-02A4-4B0F-9997-5BB2BB8E9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7EDF05-66B4-4730-AB3B-ACB0B74F8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EB5E58-57AD-4B3F-AB2F-B7AE93E2D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7348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686361-3F5B-45DD-B451-2B188C9C1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9BA6F9-93E0-4841-B921-8E2A3A3D2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F26D25-0397-4FB5-9A48-3BF509B88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651647-91B3-45AC-9EF3-BF027F161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6D48D7-0342-4064-8E0D-DD9EAB7C2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25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764ACE-D15F-498B-AFD8-25B643F41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BEB19F-3231-4B8D-AF32-09E12BCEC4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0F81F0-7B1C-49C9-9823-2D8B3FF7C9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2C388C-098C-4EF0-87EE-4ED15D16A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346165-BF02-40E7-A0A3-CD7143A27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9E9022-9F67-4524-AB30-2DAE312D1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9221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56A062-4E91-4E63-AFB7-2848A3AFB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FF65AF-3E62-41F9-80CC-8EC18ED18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DFF297-FD14-466B-98A8-BE257CAB6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25DF29-1995-47BE-838A-93F75EA273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455B40-D2F9-470E-844B-6F446FEC01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BF45AAF-D34B-4803-8C36-B70499587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92A3A75-7954-4932-B365-33AA1B6A7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F939B8F-2213-4F7E-8D8D-4BD390B8E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015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0C4FD-C3F6-410E-AB1F-CECEF23A4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E2B35B-59D6-4F7C-9356-F4E0DC44B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FCA81B-F4DA-425A-BEDE-C5A899C8E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09AF5BC-6F9D-475B-A285-10418F10D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761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A81EE3-D8B6-43CE-8BF2-68E63CA78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50F2EB1-274E-49C3-AE65-A28BA7D29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A9E37F-B893-4B8A-B627-C711C4B27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997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D3FD0-378F-445B-896C-1A509408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EC46CE-A797-4F37-A199-6C27AEA67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5FA8DC-3C64-4524-8DC3-F87ABE7FF3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A1BC7A-A9EE-449C-B8D1-CDCCC49A4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AC7116-412F-4045-85CD-C6A1F8190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8440DD-EDA8-4747-938F-A643D3908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795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7F2EC6-EEBC-40F8-9E84-C4FC13EAA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67AC1D2-E866-4175-BB8E-7875ADFABB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04F0E3-C7C7-4FB7-9F43-DD5BEFFAF1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50901A-400F-4E04-B196-2F1668C48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559F32-094B-4034-B3A9-5A58FC0C3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7B4049-BB45-4997-B222-A0E0A78A7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568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AC10F00-0427-428C-AD10-FEAA95A78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DE36EF-BDAC-465B-B875-191063D43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F94E9A-96C7-4FBE-A96E-9D3BC3210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D079B0-DDA2-4729-AE48-413A60546348}" type="datetimeFigureOut">
              <a:rPr lang="ko-KR" altLang="en-US" smtClean="0"/>
              <a:t>2021-12-13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A1DEEF-B05D-42D5-B80D-18258CB5E8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43944C-7143-43E4-8D6A-FA8CCC0A46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1A186-9072-4004-B106-AAC359E11C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623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21045F7D-D136-459B-A3ED-6C5E102CF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72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3472B05-FF9D-42C2-888C-16EA79B6E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20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39BB97D-EE97-4A33-914E-A7CF586EE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989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D050E45-5D43-42F6-864F-308138306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59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79C6C9D-6349-45D1-8FDD-4A854E575C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83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1D08829-892A-4D00-836E-0B90E4BC3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067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7C40D6B5-A7F4-4D18-88A1-A34F2EB78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90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453C40B-5DA7-40CB-A418-4D3B41110C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761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0248E68-D5E7-423F-A426-DEADD19ED8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399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4B6E645-F598-4B8B-AE3C-3F51A02D85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40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2686A4A0-ED35-452C-9AB9-F71FD2B5A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439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FCDB02F-705F-4210-8C8C-372714548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593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3F7FB4E-6777-4C13-A712-934E15F5B0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00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화살이(가) 표시된 사진&#10;&#10;자동 생성된 설명">
            <a:extLst>
              <a:ext uri="{FF2B5EF4-FFF2-40B4-BE49-F238E27FC236}">
                <a16:creationId xmlns:a16="http://schemas.microsoft.com/office/drawing/2014/main" id="{7D06597C-5CCD-47BB-B0FB-A2DE50F9A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422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99C288B3-593E-4557-A566-2C4D966A5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200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63EF379-601E-4B0A-A56D-0F95A3AB6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12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3BDCB75-69BA-41F3-A5DC-C868A5C6C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954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4FC1D0CC-8F03-4C8F-83F4-D30BD40FD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015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B71C59F-80C2-45FB-A40A-FF91769B9F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6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4CD746B-D79D-4918-B4D2-A0A52D5A4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944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5C4D0C53F08EDE40A2A9DD012236BF5D" ma:contentTypeVersion="2" ma:contentTypeDescription="새 문서를 만듭니다." ma:contentTypeScope="" ma:versionID="19c76f92976bf62be242cb54d4ef9155">
  <xsd:schema xmlns:xsd="http://www.w3.org/2001/XMLSchema" xmlns:xs="http://www.w3.org/2001/XMLSchema" xmlns:p="http://schemas.microsoft.com/office/2006/metadata/properties" xmlns:ns2="8e558315-b33f-43dd-9c20-c75581ebf306" targetNamespace="http://schemas.microsoft.com/office/2006/metadata/properties" ma:root="true" ma:fieldsID="461b0bb0a96b182e4ae07ac2d2b14bcc" ns2:_="">
    <xsd:import namespace="8e558315-b33f-43dd-9c20-c75581ebf3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558315-b33f-43dd-9c20-c75581ebf30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2BBB7AB-D82F-4D1A-BABA-5B04C7742823}"/>
</file>

<file path=customXml/itemProps2.xml><?xml version="1.0" encoding="utf-8"?>
<ds:datastoreItem xmlns:ds="http://schemas.openxmlformats.org/officeDocument/2006/customXml" ds:itemID="{176E1518-FC6F-44DF-A3EF-7C9542FA3A26}"/>
</file>

<file path=customXml/itemProps3.xml><?xml version="1.0" encoding="utf-8"?>
<ds:datastoreItem xmlns:ds="http://schemas.openxmlformats.org/officeDocument/2006/customXml" ds:itemID="{F746B9A0-C43E-498A-80E8-2D2ABB6AFE18}"/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와이드스크린</PresentationFormat>
  <Paragraphs>0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유동재 (컴퓨터과학과)</dc:creator>
  <cp:lastModifiedBy>유동재 (컴퓨터과학과)</cp:lastModifiedBy>
  <cp:revision>1</cp:revision>
  <dcterms:created xsi:type="dcterms:W3CDTF">2021-12-13T09:34:20Z</dcterms:created>
  <dcterms:modified xsi:type="dcterms:W3CDTF">2021-12-13T09:36:12Z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0x0101005C4D0C53F08EDE40A2A9DD012236BF5D</vt:lpwstr>
  </property>
</Properties>
</file>

<file path=docProps/thumbnail.jpeg>
</file>